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34" r:id="rId8"/>
    <p:sldId id="5079" r:id="rId9"/>
    <p:sldId id="5080" r:id="rId10"/>
    <p:sldId id="2076137135" r:id="rId11"/>
    <p:sldId id="2076137124" r:id="rId12"/>
    <p:sldId id="2076137125" r:id="rId13"/>
    <p:sldId id="2076137126" r:id="rId14"/>
    <p:sldId id="2076137127" r:id="rId15"/>
    <p:sldId id="263" r:id="rId16"/>
    <p:sldId id="5041" r:id="rId17"/>
    <p:sldId id="4971" r:id="rId18"/>
    <p:sldId id="2076137129" r:id="rId19"/>
    <p:sldId id="2076137128" r:id="rId20"/>
    <p:sldId id="2076137130" r:id="rId21"/>
    <p:sldId id="4973" r:id="rId22"/>
    <p:sldId id="4974" r:id="rId23"/>
    <p:sldId id="5040" r:id="rId24"/>
    <p:sldId id="5042" r:id="rId25"/>
    <p:sldId id="266" r:id="rId26"/>
    <p:sldId id="5044" r:id="rId27"/>
    <p:sldId id="5045" r:id="rId28"/>
    <p:sldId id="5046" r:id="rId29"/>
    <p:sldId id="5047" r:id="rId30"/>
    <p:sldId id="5048" r:id="rId31"/>
    <p:sldId id="369" r:id="rId32"/>
    <p:sldId id="5043" r:id="rId33"/>
    <p:sldId id="370" r:id="rId34"/>
    <p:sldId id="4965" r:id="rId35"/>
    <p:sldId id="2076137132" r:id="rId36"/>
    <p:sldId id="2076137133" r:id="rId37"/>
    <p:sldId id="2076137131" r:id="rId38"/>
    <p:sldId id="265" r:id="rId39"/>
    <p:sldId id="5033" r:id="rId40"/>
    <p:sldId id="5034" r:id="rId41"/>
    <p:sldId id="4961" r:id="rId42"/>
    <p:sldId id="5030" r:id="rId43"/>
    <p:sldId id="4967" r:id="rId44"/>
    <p:sldId id="4966" r:id="rId45"/>
    <p:sldId id="4975" r:id="rId46"/>
    <p:sldId id="4976" r:id="rId47"/>
    <p:sldId id="5031" r:id="rId48"/>
    <p:sldId id="5035" r:id="rId49"/>
    <p:sldId id="4969" r:id="rId50"/>
    <p:sldId id="4955" r:id="rId51"/>
    <p:sldId id="4953" r:id="rId52"/>
    <p:sldId id="4956" r:id="rId53"/>
    <p:sldId id="4970" r:id="rId54"/>
    <p:sldId id="4968" r:id="rId55"/>
    <p:sldId id="4960" r:id="rId56"/>
    <p:sldId id="4959" r:id="rId57"/>
    <p:sldId id="5032" r:id="rId58"/>
    <p:sldId id="5050" r:id="rId59"/>
    <p:sldId id="5049" r:id="rId60"/>
    <p:sldId id="264" r:id="rId61"/>
    <p:sldId id="5053" r:id="rId62"/>
    <p:sldId id="5020" r:id="rId63"/>
    <p:sldId id="5051" r:id="rId64"/>
    <p:sldId id="5052" r:id="rId65"/>
    <p:sldId id="4950" r:id="rId66"/>
    <p:sldId id="4926" r:id="rId67"/>
    <p:sldId id="4928" r:id="rId68"/>
    <p:sldId id="4929" r:id="rId69"/>
    <p:sldId id="4930" r:id="rId70"/>
    <p:sldId id="4931" r:id="rId71"/>
    <p:sldId id="4932" r:id="rId72"/>
    <p:sldId id="4933" r:id="rId73"/>
    <p:sldId id="4991" r:id="rId74"/>
    <p:sldId id="5027" r:id="rId75"/>
    <p:sldId id="4992" r:id="rId76"/>
    <p:sldId id="4993" r:id="rId77"/>
    <p:sldId id="4994" r:id="rId78"/>
    <p:sldId id="4995" r:id="rId79"/>
    <p:sldId id="4996" r:id="rId80"/>
    <p:sldId id="4997" r:id="rId81"/>
    <p:sldId id="4998" r:id="rId82"/>
    <p:sldId id="4999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34"/>
            <p14:sldId id="5079"/>
            <p14:sldId id="5080"/>
            <p14:sldId id="2076137135"/>
            <p14:sldId id="2076137124"/>
            <p14:sldId id="2076137125"/>
            <p14:sldId id="2076137126"/>
            <p14:sldId id="2076137127"/>
          </p14:sldIdLst>
        </p14:section>
        <p14:section name="DAY 1" id="{53B3C7C3-4ADF-4046-B477-9F8F4D7B9720}">
          <p14:sldIdLst>
            <p14:sldId id="263"/>
            <p14:sldId id="5041"/>
            <p14:sldId id="4971"/>
            <p14:sldId id="2076137129"/>
            <p14:sldId id="2076137128"/>
            <p14:sldId id="2076137130"/>
            <p14:sldId id="4973"/>
            <p14:sldId id="4974"/>
            <p14:sldId id="5040"/>
            <p14:sldId id="5042"/>
            <p14:sldId id="266"/>
            <p14:sldId id="5044"/>
            <p14:sldId id="5045"/>
            <p14:sldId id="5046"/>
            <p14:sldId id="5047"/>
            <p14:sldId id="5048"/>
            <p14:sldId id="369"/>
            <p14:sldId id="5043"/>
            <p14:sldId id="370"/>
            <p14:sldId id="4965"/>
            <p14:sldId id="2076137132"/>
            <p14:sldId id="2076137133"/>
            <p14:sldId id="2076137131"/>
          </p14:sldIdLst>
        </p14:section>
        <p14:section name="DAY 2" id="{65B9012F-2D0B-4648-A424-2E2CD0B3D7EF}">
          <p14:sldIdLst>
            <p14:sldId id="265"/>
            <p14:sldId id="5033"/>
            <p14:sldId id="5034"/>
            <p14:sldId id="4961"/>
            <p14:sldId id="5030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50"/>
            <p14:sldId id="5049"/>
            <p14:sldId id="264"/>
            <p14:sldId id="5053"/>
            <p14:sldId id="5020"/>
            <p14:sldId id="5051"/>
            <p14:sldId id="505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70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Wed, 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AZ-304 Latest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24A82-5E1D-44A0-BA7A-3B341362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674" y="690788"/>
            <a:ext cx="6634651" cy="38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C04AB-B907-446F-BA52-6B5D5B8AAACE}"/>
              </a:ext>
            </a:extLst>
          </p:cNvPr>
          <p:cNvSpPr txBox="1"/>
          <p:nvPr/>
        </p:nvSpPr>
        <p:spPr>
          <a:xfrm>
            <a:off x="3365500" y="1739701"/>
            <a:ext cx="700833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90396-CDF5-4C35-BBB9-143B5A472567}"/>
              </a:ext>
            </a:extLst>
          </p:cNvPr>
          <p:cNvSpPr txBox="1"/>
          <p:nvPr/>
        </p:nvSpPr>
        <p:spPr>
          <a:xfrm>
            <a:off x="3365500" y="29219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0D9F-6F74-4259-8841-4CD13877130A}"/>
              </a:ext>
            </a:extLst>
          </p:cNvPr>
          <p:cNvSpPr txBox="1"/>
          <p:nvPr/>
        </p:nvSpPr>
        <p:spPr>
          <a:xfrm>
            <a:off x="3877516" y="439845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AZ-104</a:t>
            </a:r>
          </a:p>
        </p:txBody>
      </p:sp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"Tower Bridge" Certification Study Model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AAE3C5D-7EFF-44F0-B2E5-147887C6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4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5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6"/>
            <a:ext cx="3590636" cy="2862083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Identity and Security Design</a:t>
            </a:r>
          </a:p>
          <a:p>
            <a:r>
              <a:rPr lang="en-US" dirty="0"/>
              <a:t>Storage Data Design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3661662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472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5105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49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8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275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51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Business Continuity Design</a:t>
            </a:r>
          </a:p>
          <a:p>
            <a:r>
              <a:rPr lang="en-US" dirty="0"/>
              <a:t>Infrastructure Design</a:t>
            </a:r>
          </a:p>
          <a:p>
            <a:r>
              <a:rPr lang="en-US" dirty="0"/>
              <a:t>Monitoring Design</a:t>
            </a:r>
          </a:p>
          <a:p>
            <a:r>
              <a:rPr lang="en-US" dirty="0"/>
              <a:t>Exam AZ-304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231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67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7076</TotalTime>
  <Words>493</Words>
  <Application>Microsoft Office PowerPoint</Application>
  <PresentationFormat>On-screen Show (16:9)</PresentationFormat>
  <Paragraphs>154</Paragraphs>
  <Slides>82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Exam AZ-304 Latest Changes</vt:lpstr>
      <vt:lpstr>Azure Architect Certification</vt:lpstr>
      <vt:lpstr> </vt:lpstr>
      <vt:lpstr>Thank you!</vt:lpstr>
      <vt:lpstr>Authentication </vt:lpstr>
      <vt:lpstr>Tenant vs. Subscription</vt:lpstr>
      <vt:lpstr>Hybrid Identity</vt:lpstr>
      <vt:lpstr>Azure AD B2C</vt:lpstr>
      <vt:lpstr>Azure AD Domain Services</vt:lpstr>
      <vt:lpstr>Azure Data Box</vt:lpstr>
      <vt:lpstr>Pass-through Authentication</vt:lpstr>
      <vt:lpstr>Seamless Single Sign-on</vt:lpstr>
      <vt:lpstr>Authorization and Governance</vt:lpstr>
      <vt:lpstr>Azure Management Scopes</vt:lpstr>
      <vt:lpstr>Azure Storage </vt:lpstr>
      <vt:lpstr>Data Pipelines</vt:lpstr>
      <vt:lpstr>Monitoring</vt:lpstr>
      <vt:lpstr>Azure Diagnostics</vt:lpstr>
      <vt:lpstr>Log Analytics</vt:lpstr>
      <vt:lpstr>Sentinel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Azure Monitor</vt:lpstr>
      <vt:lpstr>Migration and Disaster Recovery </vt:lpstr>
      <vt:lpstr>Azure Backup</vt:lpstr>
      <vt:lpstr>Azure Site Recovery</vt:lpstr>
      <vt:lpstr>Azure Migrate</vt:lpstr>
      <vt:lpstr>Azure Compute </vt:lpstr>
      <vt:lpstr>VM Scale Sets</vt:lpstr>
      <vt:lpstr>Windows Virtual Desktop (WVD)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Containers</vt:lpstr>
      <vt:lpstr>Docker Container Lifecycle</vt:lpstr>
      <vt:lpstr>AKS</vt:lpstr>
      <vt:lpstr>App Architecture 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155</cp:revision>
  <dcterms:created xsi:type="dcterms:W3CDTF">2015-09-28T19:52:00Z</dcterms:created>
  <dcterms:modified xsi:type="dcterms:W3CDTF">2021-09-22T19:45:58Z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